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11"/>
  </p:notesMasterIdLst>
  <p:sldIdLst>
    <p:sldId id="256" r:id="rId2"/>
    <p:sldId id="258" r:id="rId3"/>
    <p:sldId id="257" r:id="rId4"/>
    <p:sldId id="287" r:id="rId5"/>
    <p:sldId id="259" r:id="rId6"/>
    <p:sldId id="261" r:id="rId7"/>
    <p:sldId id="262" r:id="rId8"/>
    <p:sldId id="289" r:id="rId9"/>
    <p:sldId id="288" r:id="rId10"/>
  </p:sldIdLst>
  <p:sldSz cx="9144000" cy="5143500" type="screen16x9"/>
  <p:notesSz cx="6858000" cy="9144000"/>
  <p:embeddedFontLst>
    <p:embeddedFont>
      <p:font typeface="Montserrat SemiBold" panose="020B0604020202020204" charset="0"/>
      <p:regular r:id="rId12"/>
      <p:bold r:id="rId13"/>
      <p:italic r:id="rId14"/>
      <p:boldItalic r:id="rId15"/>
    </p:embeddedFont>
    <p:embeddedFont>
      <p:font typeface="Montserrat Medium" panose="020B0604020202020204" charset="0"/>
      <p:regular r:id="rId16"/>
      <p:bold r:id="rId17"/>
      <p:italic r:id="rId18"/>
      <p:boldItalic r:id="rId19"/>
    </p:embeddedFont>
    <p:embeddedFont>
      <p:font typeface="Montserrat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3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91"/>
      </p:cViewPr>
      <p:guideLst>
        <p:guide orient="horz" pos="73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3f8d3f1cc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3f8d3f1cc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fa872340e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fa872340e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#Actualizar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8926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f8d3f1cc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f8d3f1cc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4004de1c34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4004de1c34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#Actualizar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04de1c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4004de1c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#Actualizar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04de1c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4004de1c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#Actualizar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19665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04de1c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4004de1c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#Actualizar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4739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 y subtítulo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900"/>
              <a:buFont typeface="Montserrat"/>
              <a:buNone/>
              <a:defRPr sz="49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ase 2 - 37">
  <p:cSld name="BLANK_1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name="adj" fmla="val 50000"/>
            </a:avLst>
          </a:prstGeom>
          <a:solidFill>
            <a:srgbClr val="7685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4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4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sz="14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title" idx="2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title" idx="3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sz="14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 idx="4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5"/>
          </p:nvPr>
        </p:nvSpPr>
        <p:spPr>
          <a:xfrm>
            <a:off x="6130475" y="2159925"/>
            <a:ext cx="2397900" cy="21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" name="Google Shape;12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4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4"/>
          <p:cNvSpPr txBox="1">
            <a:spLocks noGrp="1"/>
          </p:cNvSpPr>
          <p:nvPr>
            <p:ph type="title" idx="6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24" name="Google Shape;124;p14"/>
          <p:cNvPicPr preferRelativeResize="0"/>
          <p:nvPr/>
        </p:nvPicPr>
        <p:blipFill rotWithShape="1">
          <a:blip r:embed="rId4">
            <a:alphaModFix/>
          </a:blip>
          <a:srcRect t="30756" b="2857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32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Última clase">
  <p:cSld name="BLANK_1_1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/>
          <p:nvPr/>
        </p:nvSpPr>
        <p:spPr>
          <a:xfrm>
            <a:off x="212425" y="1172325"/>
            <a:ext cx="4818000" cy="436800"/>
          </a:xfrm>
          <a:prstGeom prst="chevron">
            <a:avLst>
              <a:gd name="adj" fmla="val 45084"/>
            </a:avLst>
          </a:prstGeom>
          <a:solidFill>
            <a:srgbClr val="7685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5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5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5"/>
          <p:cNvSpPr txBox="1">
            <a:spLocks noGrp="1"/>
          </p:cNvSpPr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sz="14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31" name="Google Shape;131;p15"/>
          <p:cNvSpPr txBox="1">
            <a:spLocks noGrp="1"/>
          </p:cNvSpPr>
          <p:nvPr>
            <p:ph type="title" idx="2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32" name="Google Shape;132;p15"/>
          <p:cNvSpPr txBox="1">
            <a:spLocks noGrp="1"/>
          </p:cNvSpPr>
          <p:nvPr>
            <p:ph type="title" idx="3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" name="Google Shape;13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5"/>
          <p:cNvSpPr txBox="1">
            <a:spLocks noGrp="1"/>
          </p:cNvSpPr>
          <p:nvPr>
            <p:ph type="title" idx="4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38" name="Google Shape;138;p15"/>
          <p:cNvPicPr preferRelativeResize="0"/>
          <p:nvPr/>
        </p:nvPicPr>
        <p:blipFill rotWithShape="1">
          <a:blip r:embed="rId4">
            <a:alphaModFix/>
          </a:blip>
          <a:srcRect t="30756" b="2857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32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o destacado y explicación">
  <p:cSld name="TITLE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550375" y="1614925"/>
            <a:ext cx="8043300" cy="26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None/>
              <a:defRPr sz="1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3335100" y="1617575"/>
            <a:ext cx="5497200" cy="13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sz="37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290050"/>
            <a:ext cx="3040999" cy="20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2877" y="4573625"/>
            <a:ext cx="741498" cy="399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/>
        </p:nvSpPr>
        <p:spPr>
          <a:xfrm>
            <a:off x="3326000" y="3062475"/>
            <a:ext cx="553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1"/>
          </p:nvPr>
        </p:nvSpPr>
        <p:spPr>
          <a:xfrm>
            <a:off x="3335025" y="2986525"/>
            <a:ext cx="5534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4">
            <a:alphaModFix/>
          </a:blip>
          <a:srcRect t="30756" b="2857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A7B17"/>
          </p15:clr>
        </p15:guide>
        <p15:guide id="2" pos="5488">
          <p15:clr>
            <a:srgbClr val="FA7B17"/>
          </p15:clr>
        </p15:guide>
        <p15:guide id="3" orient="horz" pos="2960">
          <p15:clr>
            <a:srgbClr val="FA7B17"/>
          </p15:clr>
        </p15:guide>
        <p15:guide id="4" orient="horz" pos="3149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44" name="Google Shape;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 rotWithShape="1">
          <a:blip r:embed="rId4">
            <a:alphaModFix/>
          </a:blip>
          <a:srcRect t="30756" b="2857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jercicios e image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265500" y="7759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Font typeface="Montserrat"/>
              <a:buNone/>
              <a:defRPr sz="3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ubTitle" idx="1"/>
          </p:nvPr>
        </p:nvSpPr>
        <p:spPr>
          <a:xfrm>
            <a:off x="265500" y="24982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64" name="Google Shape;64;p9"/>
          <p:cNvSpPr/>
          <p:nvPr/>
        </p:nvSpPr>
        <p:spPr>
          <a:xfrm>
            <a:off x="4572150" y="-18175"/>
            <a:ext cx="45720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" name="Google Shape;6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4">
            <a:alphaModFix/>
          </a:blip>
          <a:srcRect t="30756" b="2857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s">
  <p:cSld name="CAPTION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body" idx="1"/>
          </p:nvPr>
        </p:nvSpPr>
        <p:spPr>
          <a:xfrm>
            <a:off x="433800" y="1715975"/>
            <a:ext cx="8203800" cy="148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 i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7225" y="906000"/>
            <a:ext cx="1429649" cy="936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800" y="2758064"/>
            <a:ext cx="1385650" cy="90783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0"/>
          <p:cNvSpPr txBox="1"/>
          <p:nvPr/>
        </p:nvSpPr>
        <p:spPr>
          <a:xfrm>
            <a:off x="432025" y="3792225"/>
            <a:ext cx="840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Autor/as/es: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" name="Google Shape;7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0"/>
          <p:cNvSpPr txBox="1">
            <a:spLocks noGrp="1"/>
          </p:cNvSpPr>
          <p:nvPr>
            <p:ph type="title"/>
          </p:nvPr>
        </p:nvSpPr>
        <p:spPr>
          <a:xfrm>
            <a:off x="1766475" y="3773600"/>
            <a:ext cx="71451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Medium"/>
              <a:buNone/>
              <a:defRPr sz="1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title" idx="2"/>
          </p:nvPr>
        </p:nvSpPr>
        <p:spPr>
          <a:xfrm>
            <a:off x="432025" y="83275"/>
            <a:ext cx="7145100" cy="3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SemiBold"/>
              <a:buNone/>
              <a:defRPr sz="15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8" name="Google Shape;78;p10"/>
          <p:cNvPicPr preferRelativeResize="0"/>
          <p:nvPr/>
        </p:nvPicPr>
        <p:blipFill rotWithShape="1">
          <a:blip r:embed="rId6">
            <a:alphaModFix/>
          </a:blip>
          <a:srcRect t="30756" b="2857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A7B17"/>
          </p15:clr>
        </p15:guide>
        <p15:guide id="2" pos="5441">
          <p15:clr>
            <a:srgbClr val="FA7B17"/>
          </p15:clr>
        </p15:guide>
        <p15:guide id="3" orient="horz" pos="2551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tarea y consigna">
  <p:cSld name="BIG_NUMBER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82" name="Google Shape;8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6135" y="4508338"/>
            <a:ext cx="1091725" cy="4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>
            <a:spLocks noGrp="1"/>
          </p:cNvSpPr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body" idx="1"/>
          </p:nvPr>
        </p:nvSpPr>
        <p:spPr>
          <a:xfrm>
            <a:off x="432025" y="847675"/>
            <a:ext cx="8280000" cy="33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ase 0">
  <p:cSld name="BLANK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name="adj" fmla="val 50000"/>
            </a:avLst>
          </a:prstGeom>
          <a:solidFill>
            <a:srgbClr val="7685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2"/>
          </p:nvPr>
        </p:nvSpPr>
        <p:spPr>
          <a:xfrm>
            <a:off x="6134350" y="2196275"/>
            <a:ext cx="2397900" cy="20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3"/>
          </p:nvPr>
        </p:nvSpPr>
        <p:spPr>
          <a:xfrm>
            <a:off x="4039950" y="1164225"/>
            <a:ext cx="9117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4"/>
          </p:nvPr>
        </p:nvSpPr>
        <p:spPr>
          <a:xfrm>
            <a:off x="6877450" y="1164225"/>
            <a:ext cx="9117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sz="14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 rotWithShape="1">
          <a:blip r:embed="rId4">
            <a:alphaModFix/>
          </a:blip>
          <a:srcRect t="30756" b="2857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32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6" r:id="rId7"/>
    <p:sldLayoutId id="2147483657" r:id="rId8"/>
    <p:sldLayoutId id="2147483659" r:id="rId9"/>
    <p:sldLayoutId id="2147483660" r:id="rId10"/>
    <p:sldLayoutId id="214748366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 txBox="1">
            <a:spLocks noGrp="1"/>
          </p:cNvSpPr>
          <p:nvPr>
            <p:ph type="subTitle" idx="1"/>
          </p:nvPr>
        </p:nvSpPr>
        <p:spPr>
          <a:xfrm>
            <a:off x="3335025" y="1993175"/>
            <a:ext cx="55344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Especialización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127" y="2491049"/>
            <a:ext cx="3113013" cy="172512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 txBox="1">
            <a:spLocks noGrp="1"/>
          </p:cNvSpPr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accent1">
                    <a:lumMod val="75000"/>
                  </a:schemeClr>
                </a:solidFill>
              </a:rPr>
              <a:t>REACT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7" name="Google Shape;157;p18"/>
          <p:cNvSpPr txBox="1">
            <a:spLocks noGrp="1"/>
          </p:cNvSpPr>
          <p:nvPr>
            <p:ph type="subTitle" idx="1"/>
          </p:nvPr>
        </p:nvSpPr>
        <p:spPr>
          <a:xfrm>
            <a:off x="550375" y="1614925"/>
            <a:ext cx="7078500" cy="26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>
              <a:buClr>
                <a:schemeClr val="dk1"/>
              </a:buClr>
              <a:buSzPts val="1100"/>
            </a:pPr>
            <a:r>
              <a:rPr lang="es-ES" dirty="0" err="1"/>
              <a:t>ReactJS</a:t>
            </a:r>
            <a:r>
              <a:rPr lang="es-ES" dirty="0"/>
              <a:t> es una biblioteca desarrollada por Facebook cuya principal ventaja es su alta performance. Con </a:t>
            </a:r>
            <a:r>
              <a:rPr lang="es-ES" dirty="0" err="1"/>
              <a:t>react</a:t>
            </a:r>
            <a:r>
              <a:rPr lang="es-ES" dirty="0"/>
              <a:t> </a:t>
            </a:r>
            <a:r>
              <a:rPr lang="es-ES" dirty="0" err="1"/>
              <a:t>js</a:t>
            </a:r>
            <a:r>
              <a:rPr lang="es-ES" dirty="0"/>
              <a:t> haremos principal foco en la creación de interfaces de usuario utilizando el patrón de diseño MVC (modelo-vista-controlador). </a:t>
            </a:r>
            <a:r>
              <a:rPr lang="es-ES" dirty="0" err="1"/>
              <a:t>React</a:t>
            </a:r>
            <a:r>
              <a:rPr lang="es-ES" dirty="0"/>
              <a:t> JS al igual que Angular se destaca por la facilidad de desarrollo de aplicaciones SPA (Single Page </a:t>
            </a:r>
            <a:r>
              <a:rPr lang="es-ES" dirty="0" err="1"/>
              <a:t>Application</a:t>
            </a:r>
            <a:r>
              <a:rPr lang="es-ES" dirty="0"/>
              <a:t>) brindando a los usuarios una experiencia mas fluida. Entre sus </a:t>
            </a:r>
            <a:r>
              <a:rPr lang="es-ES" dirty="0" err="1"/>
              <a:t>caracteristicas</a:t>
            </a:r>
            <a:r>
              <a:rPr lang="es-ES" dirty="0"/>
              <a:t> podemos encontrar el virtual DOM, mejora de performance, modularidad y un claro flujo de datos.</a:t>
            </a:r>
            <a:endParaRPr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endParaRPr lang="es-AR" dirty="0"/>
          </a:p>
          <a:p>
            <a:endParaRPr lang="es-AR" dirty="0"/>
          </a:p>
          <a:p>
            <a:r>
              <a:rPr lang="es-AR" dirty="0"/>
              <a:t> </a:t>
            </a:r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</p:txBody>
      </p:sp>
      <p:sp>
        <p:nvSpPr>
          <p:cNvPr id="4" name="Rectángulo 3"/>
          <p:cNvSpPr/>
          <p:nvPr/>
        </p:nvSpPr>
        <p:spPr>
          <a:xfrm>
            <a:off x="84400" y="589062"/>
            <a:ext cx="20136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smtClean="0">
                <a:latin typeface="Montserrat" panose="020B0604020202020204" charset="0"/>
              </a:rPr>
              <a:t>PLAN DE ESTUDIOS</a:t>
            </a:r>
            <a:endParaRPr lang="es-AR" dirty="0">
              <a:latin typeface="Montserrat" panose="020B0604020202020204" charset="0"/>
            </a:endParaRPr>
          </a:p>
        </p:txBody>
      </p:sp>
      <p:sp>
        <p:nvSpPr>
          <p:cNvPr id="8" name="Google Shape;163;p19"/>
          <p:cNvSpPr txBox="1">
            <a:spLocks/>
          </p:cNvSpPr>
          <p:nvPr/>
        </p:nvSpPr>
        <p:spPr>
          <a:xfrm>
            <a:off x="432025" y="1304875"/>
            <a:ext cx="7990200" cy="2717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Montserrat Medium"/>
              <a:buNone/>
              <a:defRPr sz="25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s-AR" sz="1200" dirty="0" smtClean="0">
                <a:latin typeface="Montserrat" panose="020B0604020202020204" charset="0"/>
              </a:rPr>
              <a:t>Nivelación </a:t>
            </a:r>
            <a:r>
              <a:rPr lang="es-AR" sz="1200" dirty="0">
                <a:latin typeface="Montserrat" panose="020B0604020202020204" charset="0"/>
              </a:rPr>
              <a:t>y configuración </a:t>
            </a:r>
            <a:r>
              <a:rPr lang="es-AR" sz="1200" dirty="0" smtClean="0">
                <a:latin typeface="Montserrat" panose="020B0604020202020204" charset="0"/>
              </a:rPr>
              <a:t>del entorno</a:t>
            </a:r>
            <a:endParaRPr lang="es-AR" sz="1200" dirty="0">
              <a:latin typeface="Montserrat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1200" dirty="0">
                <a:latin typeface="Montserrat" panose="020B0604020202020204" charset="0"/>
              </a:rPr>
              <a:t>Nivelación HTML,CSS y JS, Sintaxis </a:t>
            </a:r>
            <a:r>
              <a:rPr lang="es-ES" sz="1200" dirty="0" smtClean="0">
                <a:latin typeface="Montserrat" panose="020B0604020202020204" charset="0"/>
              </a:rPr>
              <a:t>de JS </a:t>
            </a:r>
            <a:r>
              <a:rPr lang="es-ES" sz="1200" dirty="0">
                <a:latin typeface="Montserrat" panose="020B0604020202020204" charset="0"/>
              </a:rPr>
              <a:t>y </a:t>
            </a:r>
            <a:r>
              <a:rPr lang="es-ES" sz="1200" dirty="0" err="1">
                <a:latin typeface="Montserrat" panose="020B0604020202020204" charset="0"/>
              </a:rPr>
              <a:t>ECMAscript</a:t>
            </a:r>
            <a:r>
              <a:rPr lang="es-ES" sz="1200" dirty="0">
                <a:latin typeface="Montserrat" panose="020B0604020202020204" charset="0"/>
              </a:rPr>
              <a:t> 6, y la variable "</a:t>
            </a:r>
            <a:r>
              <a:rPr lang="es-ES" sz="1200" dirty="0" err="1">
                <a:latin typeface="Montserrat" panose="020B0604020202020204" charset="0"/>
              </a:rPr>
              <a:t>This</a:t>
            </a:r>
            <a:r>
              <a:rPr lang="es-ES" sz="1200" dirty="0">
                <a:latin typeface="Montserrat" panose="020B0604020202020204" charset="0"/>
              </a:rPr>
              <a:t>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AR" sz="1200" dirty="0" smtClean="0">
                <a:latin typeface="Montserrat" panose="020B0604020202020204" charset="0"/>
              </a:rPr>
              <a:t>Virtual </a:t>
            </a:r>
            <a:r>
              <a:rPr lang="es-AR" sz="1200" dirty="0">
                <a:latin typeface="Montserrat" panose="020B0604020202020204" charset="0"/>
              </a:rPr>
              <a:t>DOM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1200" dirty="0">
                <a:latin typeface="Montserrat" panose="020B0604020202020204" charset="0"/>
              </a:rPr>
              <a:t>Definición, Ventajas de </a:t>
            </a:r>
            <a:r>
              <a:rPr lang="es-ES" sz="1200" dirty="0" smtClean="0">
                <a:latin typeface="Montserrat" panose="020B0604020202020204" charset="0"/>
              </a:rPr>
              <a:t>utilizar </a:t>
            </a:r>
            <a:r>
              <a:rPr lang="es-ES" sz="1200" dirty="0" err="1" smtClean="0">
                <a:latin typeface="Montserrat" panose="020B0604020202020204" charset="0"/>
              </a:rPr>
              <a:t>ReactJS</a:t>
            </a:r>
            <a:r>
              <a:rPr lang="es-ES" sz="1200" dirty="0">
                <a:latin typeface="Montserrat" panose="020B0604020202020204" charset="0"/>
              </a:rPr>
              <a:t>, y </a:t>
            </a:r>
            <a:r>
              <a:rPr lang="es-ES" sz="1200" dirty="0" err="1">
                <a:latin typeface="Montserrat" panose="020B0604020202020204" charset="0"/>
              </a:rPr>
              <a:t>NodeJS</a:t>
            </a:r>
            <a:endParaRPr lang="es-ES" sz="1200" dirty="0">
              <a:latin typeface="Montserrat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AR" sz="1200" dirty="0" smtClean="0">
                <a:latin typeface="Montserrat" panose="020B0604020202020204" charset="0"/>
              </a:rPr>
              <a:t>JSX </a:t>
            </a:r>
            <a:r>
              <a:rPr lang="es-AR" sz="1200" dirty="0">
                <a:latin typeface="Montserrat" panose="020B0604020202020204" charset="0"/>
              </a:rPr>
              <a:t>y CLI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1200" dirty="0">
                <a:latin typeface="Montserrat" panose="020B0604020202020204" charset="0"/>
              </a:rPr>
              <a:t>Qué es JSX, y Crear una </a:t>
            </a:r>
            <a:r>
              <a:rPr lang="es-ES" sz="1200" dirty="0" smtClean="0">
                <a:latin typeface="Montserrat" panose="020B0604020202020204" charset="0"/>
              </a:rPr>
              <a:t>aplicación utilizando </a:t>
            </a:r>
            <a:r>
              <a:rPr lang="es-ES" sz="1200" dirty="0">
                <a:latin typeface="Montserrat" panose="020B0604020202020204" charset="0"/>
              </a:rPr>
              <a:t>el </a:t>
            </a:r>
            <a:r>
              <a:rPr lang="es-ES" sz="1200" dirty="0" smtClean="0">
                <a:latin typeface="Montserrat" panose="020B0604020202020204" charset="0"/>
              </a:rPr>
              <a:t>CLI vs </a:t>
            </a:r>
            <a:r>
              <a:rPr lang="es-ES" sz="1200" dirty="0">
                <a:latin typeface="Montserrat" panose="020B0604020202020204" charset="0"/>
              </a:rPr>
              <a:t>Crear una aplicación utilizando el </a:t>
            </a:r>
            <a:r>
              <a:rPr lang="es-ES" sz="1200" dirty="0" smtClean="0">
                <a:latin typeface="Montserrat" panose="020B0604020202020204" charset="0"/>
              </a:rPr>
              <a:t>VITE</a:t>
            </a:r>
            <a:endParaRPr lang="es-ES" sz="1200" dirty="0">
              <a:latin typeface="Montserrat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1200" dirty="0" smtClean="0">
                <a:latin typeface="Montserrat" panose="020B0604020202020204" charset="0"/>
              </a:rPr>
              <a:t>Componentes </a:t>
            </a:r>
            <a:r>
              <a:rPr lang="es-ES" sz="1200" dirty="0">
                <a:latin typeface="Montserrat" panose="020B0604020202020204" charset="0"/>
              </a:rPr>
              <a:t>en el virtual DOM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1200" dirty="0">
                <a:latin typeface="Montserrat" panose="020B0604020202020204" charset="0"/>
              </a:rPr>
              <a:t>Componentes, Tipos de </a:t>
            </a:r>
            <a:r>
              <a:rPr lang="es-ES" sz="1200" dirty="0" smtClean="0">
                <a:latin typeface="Montserrat" panose="020B0604020202020204" charset="0"/>
              </a:rPr>
              <a:t>componentes  y </a:t>
            </a:r>
            <a:r>
              <a:rPr lang="es-ES" sz="1200" dirty="0">
                <a:latin typeface="Montserrat" panose="020B0604020202020204" charset="0"/>
              </a:rPr>
              <a:t>Desarrollo sobre nuestra aplicación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1200" dirty="0" smtClean="0">
                <a:latin typeface="Montserrat" panose="020B0604020202020204" charset="0"/>
              </a:rPr>
              <a:t>Eventos</a:t>
            </a:r>
            <a:r>
              <a:rPr lang="es-ES" sz="1200" dirty="0">
                <a:latin typeface="Montserrat" panose="020B0604020202020204" charset="0"/>
              </a:rPr>
              <a:t>, la técnica </a:t>
            </a:r>
            <a:r>
              <a:rPr lang="es-ES" sz="1200" dirty="0" err="1">
                <a:latin typeface="Montserrat" panose="020B0604020202020204" charset="0"/>
              </a:rPr>
              <a:t>Promise</a:t>
            </a:r>
            <a:r>
              <a:rPr lang="es-ES" sz="1200" dirty="0">
                <a:latin typeface="Montserrat" panose="020B0604020202020204" charset="0"/>
              </a:rPr>
              <a:t> y MAP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AR" sz="1200" dirty="0" smtClean="0">
                <a:latin typeface="Montserrat" panose="020B0604020202020204" charset="0"/>
              </a:rPr>
              <a:t>Aplicando </a:t>
            </a:r>
            <a:r>
              <a:rPr lang="es-AR" sz="1200" dirty="0">
                <a:latin typeface="Montserrat" panose="020B0604020202020204" charset="0"/>
              </a:rPr>
              <a:t>consultas API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1200" dirty="0">
                <a:latin typeface="Montserrat" panose="020B0604020202020204" charset="0"/>
              </a:rPr>
              <a:t>API REST y Aplicación de una </a:t>
            </a:r>
            <a:r>
              <a:rPr lang="es-ES" sz="1200" dirty="0" smtClean="0">
                <a:latin typeface="Montserrat" panose="020B0604020202020204" charset="0"/>
              </a:rPr>
              <a:t>consulta API </a:t>
            </a:r>
            <a:r>
              <a:rPr lang="es-ES" sz="1200" dirty="0">
                <a:latin typeface="Montserrat" panose="020B0604020202020204" charset="0"/>
              </a:rPr>
              <a:t>a nuestro código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1200" dirty="0" smtClean="0">
                <a:latin typeface="Montserrat" panose="020B0604020202020204" charset="0"/>
              </a:rPr>
              <a:t>Rutas</a:t>
            </a:r>
            <a:r>
              <a:rPr lang="es-ES" sz="1200" dirty="0">
                <a:latin typeface="Montserrat" panose="020B0604020202020204" charset="0"/>
              </a:rPr>
              <a:t>, parámetros y enlaces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1200" dirty="0" err="1">
                <a:latin typeface="Montserrat" panose="020B0604020202020204" charset="0"/>
              </a:rPr>
              <a:t>React</a:t>
            </a:r>
            <a:r>
              <a:rPr lang="es-ES" sz="1200" dirty="0">
                <a:latin typeface="Montserrat" panose="020B0604020202020204" charset="0"/>
              </a:rPr>
              <a:t> </a:t>
            </a:r>
            <a:r>
              <a:rPr lang="es-ES" sz="1200" dirty="0" err="1">
                <a:latin typeface="Montserrat" panose="020B0604020202020204" charset="0"/>
              </a:rPr>
              <a:t>Router</a:t>
            </a:r>
            <a:r>
              <a:rPr lang="es-ES" sz="1200" dirty="0">
                <a:latin typeface="Montserrat" panose="020B0604020202020204" charset="0"/>
              </a:rPr>
              <a:t> y configuración </a:t>
            </a:r>
            <a:r>
              <a:rPr lang="es-ES" sz="1200" dirty="0" smtClean="0">
                <a:latin typeface="Montserrat" panose="020B0604020202020204" charset="0"/>
              </a:rPr>
              <a:t>de nuestra </a:t>
            </a:r>
            <a:r>
              <a:rPr lang="es-ES" sz="1200" dirty="0">
                <a:latin typeface="Montserrat" panose="020B0604020202020204" charset="0"/>
              </a:rPr>
              <a:t>app, Recibir parámetro </a:t>
            </a:r>
            <a:r>
              <a:rPr lang="es-ES" sz="1200" dirty="0" smtClean="0">
                <a:latin typeface="Montserrat" panose="020B0604020202020204" charset="0"/>
              </a:rPr>
              <a:t>por URL </a:t>
            </a:r>
            <a:r>
              <a:rPr lang="es-ES" sz="1200" dirty="0">
                <a:latin typeface="Montserrat" panose="020B0604020202020204" charset="0"/>
              </a:rPr>
              <a:t>y Enlaces entre </a:t>
            </a:r>
            <a:r>
              <a:rPr lang="es-ES" sz="1200" dirty="0" smtClean="0">
                <a:latin typeface="Montserrat" panose="020B0604020202020204" charset="0"/>
              </a:rPr>
              <a:t>páginas</a:t>
            </a:r>
            <a:endParaRPr lang="es-ES" sz="1200" dirty="0">
              <a:latin typeface="Montserrat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endParaRPr lang="es-AR" dirty="0"/>
          </a:p>
          <a:p>
            <a:endParaRPr lang="es-AR" dirty="0"/>
          </a:p>
          <a:p>
            <a:r>
              <a:rPr lang="es-AR" dirty="0"/>
              <a:t> </a:t>
            </a:r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</p:txBody>
      </p:sp>
      <p:sp>
        <p:nvSpPr>
          <p:cNvPr id="4" name="Rectángulo 3"/>
          <p:cNvSpPr/>
          <p:nvPr/>
        </p:nvSpPr>
        <p:spPr>
          <a:xfrm>
            <a:off x="84400" y="589062"/>
            <a:ext cx="20136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smtClean="0">
                <a:latin typeface="Montserrat" panose="020B0604020202020204" charset="0"/>
              </a:rPr>
              <a:t>PLAN DE ESTUDIOS</a:t>
            </a:r>
            <a:endParaRPr lang="es-AR" dirty="0">
              <a:latin typeface="Montserrat" panose="020B0604020202020204" charset="0"/>
            </a:endParaRPr>
          </a:p>
        </p:txBody>
      </p:sp>
      <p:sp>
        <p:nvSpPr>
          <p:cNvPr id="8" name="Google Shape;163;p19"/>
          <p:cNvSpPr txBox="1">
            <a:spLocks/>
          </p:cNvSpPr>
          <p:nvPr/>
        </p:nvSpPr>
        <p:spPr>
          <a:xfrm>
            <a:off x="411399" y="1311750"/>
            <a:ext cx="7990200" cy="2717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Montserrat Medium"/>
              <a:buNone/>
              <a:defRPr sz="25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s-AR" sz="1200" dirty="0">
                <a:latin typeface="Montserrat" panose="020B0604020202020204" charset="0"/>
              </a:rPr>
              <a:t>Eventos y declaraciones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1200" dirty="0">
                <a:latin typeface="Montserrat" panose="020B0604020202020204" charset="0"/>
              </a:rPr>
              <a:t>Eventos y cómo declararlos, y </a:t>
            </a:r>
            <a:r>
              <a:rPr lang="es-ES" sz="1200" dirty="0" smtClean="0">
                <a:latin typeface="Montserrat" panose="020B0604020202020204" charset="0"/>
              </a:rPr>
              <a:t>Eventos disponibles </a:t>
            </a:r>
            <a:r>
              <a:rPr lang="es-ES" sz="1200" dirty="0">
                <a:latin typeface="Montserrat" panose="020B0604020202020204" charset="0"/>
              </a:rPr>
              <a:t>en </a:t>
            </a:r>
            <a:r>
              <a:rPr lang="es-ES" sz="1200" dirty="0" err="1">
                <a:latin typeface="Montserrat" panose="020B0604020202020204" charset="0"/>
              </a:rPr>
              <a:t>ReactJS</a:t>
            </a:r>
            <a:endParaRPr lang="es-ES" sz="1200" dirty="0">
              <a:latin typeface="Montserrat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1200" dirty="0" smtClean="0">
                <a:latin typeface="Montserrat" panose="020B0604020202020204" charset="0"/>
              </a:rPr>
              <a:t>Aplicando </a:t>
            </a:r>
            <a:r>
              <a:rPr lang="es-ES" sz="1200" dirty="0">
                <a:latin typeface="Montserrat" panose="020B0604020202020204" charset="0"/>
              </a:rPr>
              <a:t>eventos y parámetros </a:t>
            </a:r>
            <a:r>
              <a:rPr lang="es-ES" sz="1200" dirty="0" err="1">
                <a:latin typeface="Montserrat" panose="020B0604020202020204" charset="0"/>
              </a:rPr>
              <a:t>através</a:t>
            </a:r>
            <a:r>
              <a:rPr lang="es-ES" sz="1200" dirty="0">
                <a:latin typeface="Montserrat" panose="020B0604020202020204" charset="0"/>
              </a:rPr>
              <a:t> de ellos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1200" dirty="0">
                <a:latin typeface="Montserrat" panose="020B0604020202020204" charset="0"/>
              </a:rPr>
              <a:t>Cómo recibir parámetros en </a:t>
            </a:r>
            <a:r>
              <a:rPr lang="es-ES" sz="1200" dirty="0" smtClean="0">
                <a:latin typeface="Montserrat" panose="020B0604020202020204" charset="0"/>
              </a:rPr>
              <a:t>los eventos</a:t>
            </a:r>
            <a:r>
              <a:rPr lang="es-ES" sz="1200" dirty="0">
                <a:latin typeface="Montserrat" panose="020B0604020202020204" charset="0"/>
              </a:rPr>
              <a:t>, y aplicando eventos </a:t>
            </a:r>
            <a:r>
              <a:rPr lang="es-ES" sz="1200" dirty="0" smtClean="0">
                <a:latin typeface="Montserrat" panose="020B0604020202020204" charset="0"/>
              </a:rPr>
              <a:t>a nuestro </a:t>
            </a:r>
            <a:r>
              <a:rPr lang="es-ES" sz="1200" dirty="0">
                <a:latin typeface="Montserrat" panose="020B0604020202020204" charset="0"/>
              </a:rPr>
              <a:t>código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AR" sz="1200" dirty="0" err="1" smtClean="0">
                <a:latin typeface="Montserrat" panose="020B0604020202020204" charset="0"/>
              </a:rPr>
              <a:t>Renderizado</a:t>
            </a:r>
            <a:r>
              <a:rPr lang="es-AR" sz="1200" dirty="0" smtClean="0">
                <a:latin typeface="Montserrat" panose="020B0604020202020204" charset="0"/>
              </a:rPr>
              <a:t> </a:t>
            </a:r>
            <a:r>
              <a:rPr lang="es-AR" sz="1200" dirty="0">
                <a:latin typeface="Montserrat" panose="020B0604020202020204" charset="0"/>
              </a:rPr>
              <a:t>condicional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1200" dirty="0">
                <a:latin typeface="Montserrat" panose="020B0604020202020204" charset="0"/>
              </a:rPr>
              <a:t>Qué es, listas y </a:t>
            </a:r>
            <a:r>
              <a:rPr lang="es-ES" sz="1200" dirty="0" err="1">
                <a:latin typeface="Montserrat" panose="020B0604020202020204" charset="0"/>
              </a:rPr>
              <a:t>Helper</a:t>
            </a:r>
            <a:r>
              <a:rPr lang="es-ES" sz="1200" dirty="0">
                <a:latin typeface="Montserrat" panose="020B0604020202020204" charset="0"/>
              </a:rPr>
              <a:t> </a:t>
            </a:r>
            <a:r>
              <a:rPr lang="es-ES" sz="1200" dirty="0" err="1">
                <a:latin typeface="Montserrat" panose="020B0604020202020204" charset="0"/>
              </a:rPr>
              <a:t>keys</a:t>
            </a:r>
            <a:endParaRPr lang="es-ES" sz="1200" dirty="0">
              <a:latin typeface="Montserrat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AR" sz="1200" dirty="0" smtClean="0">
                <a:latin typeface="Montserrat" panose="020B0604020202020204" charset="0"/>
              </a:rPr>
              <a:t>Utilizando </a:t>
            </a:r>
            <a:r>
              <a:rPr lang="es-AR" sz="1200" dirty="0" err="1">
                <a:latin typeface="Montserrat" panose="020B0604020202020204" charset="0"/>
              </a:rPr>
              <a:t>Firebase</a:t>
            </a:r>
            <a:endParaRPr lang="es-AR" sz="1200" dirty="0">
              <a:latin typeface="Montserrat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1200" dirty="0">
                <a:latin typeface="Montserrat" panose="020B0604020202020204" charset="0"/>
              </a:rPr>
              <a:t>Qué es, ventajas y desventajas, </a:t>
            </a:r>
            <a:r>
              <a:rPr lang="es-ES" sz="1200" dirty="0" smtClean="0">
                <a:latin typeface="Montserrat" panose="020B0604020202020204" charset="0"/>
              </a:rPr>
              <a:t>y Creación </a:t>
            </a:r>
            <a:r>
              <a:rPr lang="es-ES" sz="1200" dirty="0">
                <a:latin typeface="Montserrat" panose="020B0604020202020204" charset="0"/>
              </a:rPr>
              <a:t>de un proyecto en </a:t>
            </a:r>
            <a:r>
              <a:rPr lang="es-ES" sz="1200" dirty="0" err="1" smtClean="0">
                <a:latin typeface="Montserrat" panose="020B0604020202020204" charset="0"/>
              </a:rPr>
              <a:t>Firebase</a:t>
            </a:r>
            <a:r>
              <a:rPr lang="es-ES" sz="1200" dirty="0" smtClean="0">
                <a:latin typeface="Montserrat" panose="020B0604020202020204" charset="0"/>
              </a:rPr>
              <a:t> con </a:t>
            </a:r>
            <a:r>
              <a:rPr lang="es-ES" sz="1200" dirty="0">
                <a:latin typeface="Montserrat" panose="020B0604020202020204" charset="0"/>
              </a:rPr>
              <a:t>base de datos </a:t>
            </a:r>
            <a:r>
              <a:rPr lang="es-ES" sz="1200" dirty="0" err="1">
                <a:latin typeface="Montserrat" panose="020B0604020202020204" charset="0"/>
              </a:rPr>
              <a:t>realtime</a:t>
            </a:r>
            <a:endParaRPr lang="es-ES" sz="1200" dirty="0">
              <a:latin typeface="Montserrat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1200" dirty="0" smtClean="0">
                <a:latin typeface="Montserrat" panose="020B0604020202020204" charset="0"/>
              </a:rPr>
              <a:t>Conectando </a:t>
            </a:r>
            <a:r>
              <a:rPr lang="es-ES" sz="1200" dirty="0">
                <a:latin typeface="Montserrat" panose="020B0604020202020204" charset="0"/>
              </a:rPr>
              <a:t>y manejando </a:t>
            </a:r>
            <a:r>
              <a:rPr lang="es-ES" sz="1200" dirty="0" err="1" smtClean="0">
                <a:latin typeface="Montserrat" panose="020B0604020202020204" charset="0"/>
              </a:rPr>
              <a:t>Firebase</a:t>
            </a:r>
            <a:r>
              <a:rPr lang="es-ES" sz="1200" dirty="0" smtClean="0">
                <a:latin typeface="Montserrat" panose="020B0604020202020204" charset="0"/>
              </a:rPr>
              <a:t> con </a:t>
            </a:r>
            <a:r>
              <a:rPr lang="es-ES" sz="1200" dirty="0" err="1">
                <a:latin typeface="Montserrat" panose="020B0604020202020204" charset="0"/>
              </a:rPr>
              <a:t>React</a:t>
            </a:r>
            <a:endParaRPr lang="es-ES" sz="1200" dirty="0">
              <a:latin typeface="Montserrat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1200" dirty="0">
                <a:latin typeface="Montserrat" panose="020B0604020202020204" charset="0"/>
              </a:rPr>
              <a:t>Integración </a:t>
            </a:r>
            <a:r>
              <a:rPr lang="es-ES" sz="1200" dirty="0" err="1">
                <a:latin typeface="Montserrat" panose="020B0604020202020204" charset="0"/>
              </a:rPr>
              <a:t>Firebase</a:t>
            </a:r>
            <a:r>
              <a:rPr lang="es-ES" sz="1200" dirty="0">
                <a:latin typeface="Montserrat" panose="020B0604020202020204" charset="0"/>
              </a:rPr>
              <a:t> y </a:t>
            </a:r>
            <a:r>
              <a:rPr lang="es-ES" sz="1200" dirty="0" err="1">
                <a:latin typeface="Montserrat" panose="020B0604020202020204" charset="0"/>
              </a:rPr>
              <a:t>ReactJS</a:t>
            </a:r>
            <a:r>
              <a:rPr lang="es-ES" sz="1200" dirty="0">
                <a:latin typeface="Montserrat" panose="020B0604020202020204" charset="0"/>
              </a:rPr>
              <a:t>, </a:t>
            </a:r>
            <a:r>
              <a:rPr lang="es-ES" sz="1200" dirty="0" err="1">
                <a:latin typeface="Montserrat" panose="020B0604020202020204" charset="0"/>
              </a:rPr>
              <a:t>eInsertar</a:t>
            </a:r>
            <a:r>
              <a:rPr lang="es-ES" sz="1200" dirty="0">
                <a:latin typeface="Montserrat" panose="020B0604020202020204" charset="0"/>
              </a:rPr>
              <a:t>, consultar, actualizar </a:t>
            </a:r>
            <a:r>
              <a:rPr lang="es-ES" sz="1200" dirty="0" smtClean="0">
                <a:latin typeface="Montserrat" panose="020B0604020202020204" charset="0"/>
              </a:rPr>
              <a:t>y eliminar </a:t>
            </a:r>
            <a:r>
              <a:rPr lang="es-ES" sz="1200" dirty="0">
                <a:latin typeface="Montserrat" panose="020B0604020202020204" charset="0"/>
              </a:rPr>
              <a:t>datos en </a:t>
            </a:r>
            <a:r>
              <a:rPr lang="es-ES" sz="1200" dirty="0" err="1" smtClean="0">
                <a:latin typeface="Montserrat" panose="020B0604020202020204" charset="0"/>
              </a:rPr>
              <a:t>Firebase</a:t>
            </a:r>
            <a:endParaRPr lang="es-ES" sz="1200" dirty="0" smtClean="0">
              <a:latin typeface="Montserrat" panose="020B0604020202020204" charset="0"/>
            </a:endParaRPr>
          </a:p>
          <a:p>
            <a:pPr marL="285750" indent="-171450" algn="l">
              <a:buFont typeface="Arial" panose="020B0604020202020204" pitchFamily="34" charset="0"/>
              <a:buChar char="•"/>
            </a:pPr>
            <a:r>
              <a:rPr lang="es-ES" sz="1200" dirty="0" smtClean="0">
                <a:latin typeface="Montserrat" panose="020B0604020202020204" charset="0"/>
              </a:rPr>
              <a:t>    </a:t>
            </a:r>
            <a:r>
              <a:rPr lang="es-ES" sz="1200" dirty="0" err="1" smtClean="0">
                <a:latin typeface="Montserrat" panose="020B0604020202020204" charset="0"/>
              </a:rPr>
              <a:t>Deploy</a:t>
            </a:r>
            <a:endParaRPr lang="es-ES" sz="1200" dirty="0"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25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Objetivos</a:t>
            </a:r>
            <a:endParaRPr dirty="0"/>
          </a:p>
        </p:txBody>
      </p:sp>
      <p:sp>
        <p:nvSpPr>
          <p:cNvPr id="163" name="Google Shape;163;p19"/>
          <p:cNvSpPr txBox="1">
            <a:spLocks noGrp="1"/>
          </p:cNvSpPr>
          <p:nvPr>
            <p:ph type="body" idx="1"/>
          </p:nvPr>
        </p:nvSpPr>
        <p:spPr>
          <a:xfrm>
            <a:off x="432025" y="1304875"/>
            <a:ext cx="7990200" cy="2717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s-ES" dirty="0" smtClean="0"/>
              <a:t>Comprender </a:t>
            </a:r>
            <a:r>
              <a:rPr lang="es-ES" dirty="0"/>
              <a:t>la utilización del virtual DOM mediante los desarrollos de </a:t>
            </a:r>
            <a:r>
              <a:rPr lang="es-ES" dirty="0" err="1"/>
              <a:t>React</a:t>
            </a:r>
            <a:r>
              <a:rPr lang="es-ES" dirty="0"/>
              <a:t> JS</a:t>
            </a:r>
          </a:p>
          <a:p>
            <a:r>
              <a:rPr lang="es-ES" dirty="0"/>
              <a:t>Aplicar manejo de rutas utilizando </a:t>
            </a:r>
            <a:r>
              <a:rPr lang="es-ES" dirty="0" err="1"/>
              <a:t>Firebase</a:t>
            </a:r>
            <a:endParaRPr lang="es-ES" dirty="0"/>
          </a:p>
          <a:p>
            <a:r>
              <a:rPr lang="es-ES" dirty="0"/>
              <a:t>Comprender las ventajas de la utilización del flujos de datos aplicando los provistos por </a:t>
            </a:r>
            <a:r>
              <a:rPr lang="es-ES" dirty="0" err="1"/>
              <a:t>React</a:t>
            </a:r>
            <a:r>
              <a:rPr lang="es-ES" dirty="0"/>
              <a:t> JS.</a:t>
            </a:r>
          </a:p>
          <a:p>
            <a:r>
              <a:rPr lang="es-ES" dirty="0"/>
              <a:t>Adquirir conocimientos de programación por componentes mediante </a:t>
            </a:r>
            <a:r>
              <a:rPr lang="es-ES" dirty="0" err="1"/>
              <a:t>Javascript</a:t>
            </a:r>
            <a:r>
              <a:rPr lang="es-ES" dirty="0"/>
              <a:t> JS ES6</a:t>
            </a:r>
          </a:p>
          <a:p>
            <a:pPr marL="0" lvl="0" indent="0" algn="l" rtl="0">
              <a:spcBef>
                <a:spcPts val="10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¿</a:t>
            </a:r>
            <a:r>
              <a:rPr lang="es-AR" dirty="0" smtClean="0"/>
              <a:t>C</a:t>
            </a:r>
            <a:r>
              <a:rPr lang="es" dirty="0" smtClean="0"/>
              <a:t>omo aprenderemos?</a:t>
            </a:r>
            <a:endParaRPr dirty="0"/>
          </a:p>
        </p:txBody>
      </p:sp>
      <p:sp>
        <p:nvSpPr>
          <p:cNvPr id="175" name="Google Shape;175;p21"/>
          <p:cNvSpPr txBox="1">
            <a:spLocks noGrp="1"/>
          </p:cNvSpPr>
          <p:nvPr>
            <p:ph type="body" idx="1"/>
          </p:nvPr>
        </p:nvSpPr>
        <p:spPr>
          <a:xfrm>
            <a:off x="311700" y="1238877"/>
            <a:ext cx="846104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endParaRPr lang="es-ES" dirty="0" smtClean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s-ES" dirty="0" smtClean="0"/>
              <a:t>Aprenderemos de forma dinámica, donde el material será adaptable a todos los niveles.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ES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s-ES" dirty="0" smtClean="0"/>
              <a:t>Aprenderemos CON PROYECTOS!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s-ES" dirty="0" smtClean="0"/>
              <a:t>      Cada uno de los conceptos los vas en  particular y con </a:t>
            </a:r>
            <a:r>
              <a:rPr lang="es-ES" b="1" dirty="0" smtClean="0"/>
              <a:t>!Proyectos reales!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ES" b="1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s-ES" b="1" dirty="0" smtClean="0"/>
              <a:t>Trabajos individuales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s-ES" b="1" dirty="0" smtClean="0"/>
              <a:t>Entrega Final Grupal</a:t>
            </a:r>
            <a:endParaRPr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PROYECTOS</a:t>
            </a:r>
            <a:endParaRPr dirty="0"/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s-ES" u="sng" dirty="0" err="1" smtClean="0"/>
              <a:t>BatiMision</a:t>
            </a:r>
            <a:endParaRPr lang="es-ES" u="sng" dirty="0" smtClean="0"/>
          </a:p>
          <a:p>
            <a:r>
              <a:rPr lang="es-ES" dirty="0" smtClean="0"/>
              <a:t>Repaso de conocimientos</a:t>
            </a:r>
          </a:p>
          <a:p>
            <a:r>
              <a:rPr lang="es-ES" dirty="0" smtClean="0"/>
              <a:t>HTML</a:t>
            </a:r>
          </a:p>
          <a:p>
            <a:r>
              <a:rPr lang="es-ES" dirty="0" smtClean="0"/>
              <a:t>CSS</a:t>
            </a:r>
          </a:p>
          <a:p>
            <a:r>
              <a:rPr lang="es-ES" dirty="0" smtClean="0"/>
              <a:t>JAVASCRIPT </a:t>
            </a:r>
          </a:p>
          <a:p>
            <a:r>
              <a:rPr lang="es-ES" dirty="0" smtClean="0"/>
              <a:t>MANIPULACION DOM</a:t>
            </a:r>
          </a:p>
          <a:p>
            <a:r>
              <a:rPr lang="es-ES" dirty="0" smtClean="0"/>
              <a:t>EVENTOS</a:t>
            </a:r>
            <a:endParaRPr lang="es-AR" dirty="0"/>
          </a:p>
        </p:txBody>
      </p:sp>
      <p:pic>
        <p:nvPicPr>
          <p:cNvPr id="3" name="2024-02-20 15-13-0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35388" y="1501522"/>
            <a:ext cx="4908612" cy="2761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PROYECTOS</a:t>
            </a:r>
            <a:endParaRPr dirty="0"/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s-ES" u="sng" dirty="0" smtClean="0"/>
              <a:t>CRUD</a:t>
            </a:r>
          </a:p>
          <a:p>
            <a:r>
              <a:rPr lang="nl-NL" dirty="0" smtClean="0"/>
              <a:t>Bootstrap</a:t>
            </a:r>
          </a:p>
          <a:p>
            <a:r>
              <a:rPr lang="nl-NL" dirty="0" smtClean="0"/>
              <a:t>Firebase</a:t>
            </a:r>
          </a:p>
          <a:p>
            <a:r>
              <a:rPr lang="nl-NL" dirty="0" smtClean="0"/>
              <a:t>react-router-dom</a:t>
            </a:r>
          </a:p>
          <a:p>
            <a:r>
              <a:rPr lang="nl-NL" dirty="0" smtClean="0"/>
              <a:t>Sweetalert2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663" y="1094838"/>
            <a:ext cx="1973062" cy="125752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976" y="687397"/>
            <a:ext cx="853741" cy="133931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2420" y="652767"/>
            <a:ext cx="1061923" cy="169959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8155" y="762951"/>
            <a:ext cx="1306883" cy="108384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8064" y="1930313"/>
            <a:ext cx="1430867" cy="125570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4148" y="2825000"/>
            <a:ext cx="4796403" cy="184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87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PROYECTOS</a:t>
            </a:r>
            <a:endParaRPr dirty="0"/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s-ES" u="sng" dirty="0" smtClean="0"/>
              <a:t>Codo a Codo </a:t>
            </a:r>
            <a:r>
              <a:rPr lang="es-ES" u="sng" dirty="0" err="1" smtClean="0"/>
              <a:t>Movies</a:t>
            </a:r>
            <a:endParaRPr lang="es-ES" u="sng" dirty="0" smtClean="0"/>
          </a:p>
          <a:p>
            <a:r>
              <a:rPr lang="es-ES" dirty="0" smtClean="0"/>
              <a:t>Rutas</a:t>
            </a:r>
          </a:p>
          <a:p>
            <a:r>
              <a:rPr lang="es-ES" dirty="0" smtClean="0"/>
              <a:t>Vite</a:t>
            </a:r>
          </a:p>
          <a:p>
            <a:r>
              <a:rPr lang="es-ES" dirty="0" err="1" smtClean="0"/>
              <a:t>Hooks</a:t>
            </a:r>
            <a:endParaRPr lang="es-ES" dirty="0" smtClean="0"/>
          </a:p>
          <a:p>
            <a:r>
              <a:rPr lang="es-AR" dirty="0" err="1" smtClean="0"/>
              <a:t>react-icons</a:t>
            </a:r>
            <a:endParaRPr lang="es-AR" dirty="0"/>
          </a:p>
          <a:p>
            <a:r>
              <a:rPr lang="es-AR" dirty="0" err="1"/>
              <a:t>react-router-dom</a:t>
            </a:r>
            <a:endParaRPr lang="es-AR" dirty="0"/>
          </a:p>
          <a:p>
            <a:r>
              <a:rPr lang="es-ES" dirty="0" smtClean="0"/>
              <a:t>Apis (</a:t>
            </a:r>
            <a:r>
              <a:rPr lang="es-AR" dirty="0" err="1" smtClean="0"/>
              <a:t>themoviedb</a:t>
            </a:r>
            <a:r>
              <a:rPr lang="es-ES" dirty="0" smtClean="0"/>
              <a:t>)</a:t>
            </a:r>
          </a:p>
          <a:p>
            <a:r>
              <a:rPr lang="es-ES" dirty="0" err="1" smtClean="0"/>
              <a:t>axios</a:t>
            </a:r>
            <a:endParaRPr lang="es-AR" dirty="0"/>
          </a:p>
        </p:txBody>
      </p:sp>
      <p:pic>
        <p:nvPicPr>
          <p:cNvPr id="5" name="2024-02-20 15-27-1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60173" y="1620513"/>
            <a:ext cx="4195948" cy="236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87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429</Words>
  <Application>Microsoft Office PowerPoint</Application>
  <PresentationFormat>Presentación en pantalla (16:9)</PresentationFormat>
  <Paragraphs>91</Paragraphs>
  <Slides>9</Slides>
  <Notes>9</Notes>
  <HiddenSlides>0</HiddenSlides>
  <MMClips>2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Arial</vt:lpstr>
      <vt:lpstr>Montserrat SemiBold</vt:lpstr>
      <vt:lpstr>Montserrat Medium</vt:lpstr>
      <vt:lpstr>Montserrat</vt:lpstr>
      <vt:lpstr>Simple Light</vt:lpstr>
      <vt:lpstr>Presentación de PowerPoint</vt:lpstr>
      <vt:lpstr>REACT</vt:lpstr>
      <vt:lpstr>Presentación de PowerPoint</vt:lpstr>
      <vt:lpstr>Presentación de PowerPoint</vt:lpstr>
      <vt:lpstr>Objetivos</vt:lpstr>
      <vt:lpstr>¿Como aprenderemos?</vt:lpstr>
      <vt:lpstr>PROYECTOS</vt:lpstr>
      <vt:lpstr>PROYECTOS</vt:lpstr>
      <vt:lpstr>PROYECTOS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Arbusta</dc:creator>
  <cp:lastModifiedBy>Arbusta</cp:lastModifiedBy>
  <cp:revision>6</cp:revision>
  <dcterms:modified xsi:type="dcterms:W3CDTF">2024-02-20T18:54:57Z</dcterms:modified>
</cp:coreProperties>
</file>